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5ABC-E246-45C0-B51C-42E43184F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75AD2-481E-4999-86F2-997C81446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0F770-314A-4848-9007-0A81A6CE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274D-FE71-4F0A-A456-1A487D52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627F-71B7-4EAE-A1CC-203D1F70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0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C014-BDCC-4114-BCEB-0B0F87B7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25853-B111-40E5-9D4D-AEE31AD4F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193BA-FB17-4990-9CC9-7A67BAE7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39A04-1904-4588-99DF-091B4E21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FE1D-903B-4793-B49B-0AEDFB9F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D43FD-E01A-4BCB-9DC5-05CB7135F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12D54-3CA8-48A9-8E6F-FF8C19588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A13B9-186F-42D1-94EE-693DD649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0F972-BEB8-4450-A255-EA583382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1CBFF-D948-4061-B411-2FD16362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D81F-88F2-4C2B-B3F4-7B944A85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C9DDA-059B-46EF-82F1-C44613DC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C452-5520-4C20-B3BA-DAA55E46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1BA88-FAE2-4905-8612-302D8BCE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6B7EA-AAFC-49AC-AAA6-2D4C381C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D378C-D5E4-43ED-8D30-C7686C08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66EA0-1E8B-473A-887F-EFEA61631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DEF85-A0C6-422B-B156-A0205681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E202F-1AA6-4BC7-B3E2-D3085ED4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E38BA-3025-4859-B70C-68261948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12DA-116E-42BC-9554-DD211E512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60D61-86A4-45D8-828F-3B8AB4A7B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42F8B-2702-4AE4-B298-E22F5C282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CD147-A6AE-4C4D-8816-AD5AC952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01C78-0042-4A7D-A8A6-BC384367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72453-89EC-4D0A-9EC1-B2F72FDF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708C-B5B6-4E33-A366-82543860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64C1F-6292-4D2C-A9B9-EA15BDF5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CE3B3-CB1D-4DC0-B101-CB36EEFD9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F15A8-1E43-4FF2-B37B-81EE79543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3B4AB-1226-40AE-B6D5-B6AE07054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B2930-681E-46A9-91F0-20E4AB1C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05A725-0DA5-4632-9CBC-8C892A46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081BA-A803-4F2B-A69A-E7AB0F35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8D7A-DF37-46EE-BF15-CF5DC4882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27F61-8D9E-4D5A-9214-8D8AAC01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CC20B-6FF4-422B-8D09-FEBD2E5F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E4627-1CF9-4BFB-B078-BC0D20BE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5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C6C4E-4A5F-48A1-B505-D2E30D78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3CB6D-43C4-4E93-BC13-D84243AA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10B63-8748-4D39-B674-1EEF352A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9893-98FE-484C-9B81-B78686B1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DF3C1-CE4D-4FF5-8BF5-914380BC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17E47-2E49-4FCF-A190-268CA384A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02E93-E6F6-4B15-97B0-2DE701F7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5DD74-3ADE-4DC4-AB9A-C3AA5E3F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F4679-2C32-4022-BC74-BFAD9222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9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98D4-21DF-4BE2-A435-B02143B6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94CDA7-AA97-44ED-88BC-A344775D0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9A028-A05F-4EB3-A8DE-07F6D994E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5FD9D-864F-40AE-9776-EA51BC5F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66706-0817-4E0F-B3A4-BBF6B014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80FC4-AAA8-4158-9E95-4AE04C1A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162CC-ACF7-4A51-B987-F9B52697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3CA5B-B94D-4A38-8EB9-CE3FE3966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662DA-D3D2-4B24-8250-6F7111D8B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F74E-CC21-4AA1-9E07-DE3A2DD6084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83B4D-98A4-4960-A604-45308CA54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95E7-D31D-4335-9657-ACB8362D3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B93E-C2D0-43C4-B45F-039B0898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2035-0C68-482C-94ED-5AEA544D5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E8C38-346D-493F-899D-FE9A9ED543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276DD84-045C-49A0-A393-CF716A237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5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5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Powell</dc:creator>
  <cp:lastModifiedBy>Sean Powell</cp:lastModifiedBy>
  <cp:revision>4</cp:revision>
  <dcterms:created xsi:type="dcterms:W3CDTF">2021-10-01T13:21:48Z</dcterms:created>
  <dcterms:modified xsi:type="dcterms:W3CDTF">2021-10-01T16:55:47Z</dcterms:modified>
</cp:coreProperties>
</file>